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112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73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83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9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371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878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513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12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027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119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804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EAF2-4C03-4AD4-A1CA-4B541D6759F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11D0-3457-4123-9146-FF91DBFF7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65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grendel+beowulf&amp;source=images&amp;cd=&amp;cad=rja&amp;uact=8&amp;docid=2I7_Gn9D5k2_mM&amp;tbnid=D2STUpvHVGdSlM:&amp;ved=0CAcQjRw&amp;url=http://loneanimator.deviantart.com/art/Beowulf-vs-Grendel-111197411&amp;ei=YE8RVK6hJ4_taPDwgfAO&amp;bvm=bv.74894050,d.d2s&amp;psig=AFQjCNEv8iWAHImQHyXpX35KJUZVizyC2A&amp;ust=14105069068096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 explore the character of Beowulf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504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storm…</a:t>
            </a:r>
            <a:endParaRPr lang="en-GB" dirty="0"/>
          </a:p>
        </p:txBody>
      </p:sp>
      <p:pic>
        <p:nvPicPr>
          <p:cNvPr id="1026" name="Picture 2" descr="http://kosmix.co/static/4cb935cfe815282a62977cc3c1b85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460"/>
          <a:stretch/>
        </p:blipFill>
        <p:spPr bwMode="auto">
          <a:xfrm>
            <a:off x="2411760" y="1269832"/>
            <a:ext cx="4343488" cy="529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Grendel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t3.gstatic.com/images?q=tbn:ANd9GcSpjBaEgcq8gZtKBvtCyLJv9NH_sq6-clCImQ6QqQKglsw8pnqRrQ:fc05.deviantart.net/fs41/i/2009/029/5/1/Beowulf_vs_Grendel_by_Loneanim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095750" cy="396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09" y="1197824"/>
            <a:ext cx="450068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289548" cy="28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39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Grendel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cruel creature, known to the fearful people of </a:t>
            </a:r>
            <a:r>
              <a:rPr lang="en-GB" dirty="0" err="1" smtClean="0"/>
              <a:t>Heorot</a:t>
            </a:r>
            <a:r>
              <a:rPr lang="en-GB" dirty="0" smtClean="0"/>
              <a:t>, only as Grendel. He was a flesh eating, blood thirsty monster who only advanced his attack at night.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830936"/>
            <a:ext cx="3758952" cy="28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15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seating</a:t>
            </a:r>
            <a:endParaRPr lang="en-GB" dirty="0"/>
          </a:p>
        </p:txBody>
      </p:sp>
      <p:pic>
        <p:nvPicPr>
          <p:cNvPr id="3074" name="Picture 2" descr="http://t3.gstatic.com/images?q=tbn:ANd9GcS6QZomt5QMcS657T7gIByffmLyMcbMz4dq-lgS3maIX98i-cy_2w:www.newsbiscuit.com/wp-content/uploads/2013/10/352-mastermind-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43" y="1412776"/>
            <a:ext cx="6682993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questions can we ask to learn more about Beowulf?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Speaking 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Beowulf’s appearance was…</a:t>
            </a:r>
          </a:p>
          <a:p>
            <a:r>
              <a:rPr lang="en-GB" sz="4000" dirty="0" smtClean="0"/>
              <a:t>He reminds me of…</a:t>
            </a:r>
          </a:p>
          <a:p>
            <a:r>
              <a:rPr lang="en-GB" sz="4000" dirty="0" smtClean="0"/>
              <a:t>He seems to be…</a:t>
            </a:r>
          </a:p>
          <a:p>
            <a:r>
              <a:rPr lang="en-GB" sz="4000" dirty="0" smtClean="0"/>
              <a:t>He was as…</a:t>
            </a:r>
          </a:p>
          <a:p>
            <a:r>
              <a:rPr lang="en-GB" sz="4000" dirty="0" smtClean="0"/>
              <a:t>In comparison to…</a:t>
            </a:r>
          </a:p>
          <a:p>
            <a:r>
              <a:rPr lang="en-GB" sz="4000" dirty="0" smtClean="0"/>
              <a:t>In my opinion… 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23236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Beowulf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Can you write your own description of Beowulf ?</a:t>
            </a:r>
          </a:p>
          <a:p>
            <a:pPr>
              <a:buNone/>
            </a:pPr>
            <a:r>
              <a:rPr lang="en-GB" dirty="0" smtClean="0"/>
              <a:t>                             Make sure you </a:t>
            </a:r>
          </a:p>
          <a:p>
            <a:r>
              <a:rPr lang="en-GB" dirty="0" smtClean="0"/>
              <a:t>Use descriptive language to describe the hero</a:t>
            </a:r>
          </a:p>
          <a:p>
            <a:endParaRPr lang="en-GB" dirty="0" smtClean="0"/>
          </a:p>
          <a:p>
            <a:r>
              <a:rPr lang="en-GB" dirty="0" smtClean="0"/>
              <a:t>Use figurative language to describe the hero </a:t>
            </a:r>
          </a:p>
          <a:p>
            <a:endParaRPr lang="en-GB" dirty="0" smtClean="0"/>
          </a:p>
          <a:p>
            <a:r>
              <a:rPr lang="en-GB" dirty="0" smtClean="0"/>
              <a:t>Write in the style of the Epic poem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121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 explore the character of Beowulf</vt:lpstr>
      <vt:lpstr>Brain storm…</vt:lpstr>
      <vt:lpstr>Grendel</vt:lpstr>
      <vt:lpstr>Grendel </vt:lpstr>
      <vt:lpstr>Hot seating</vt:lpstr>
      <vt:lpstr>Speaking frame</vt:lpstr>
      <vt:lpstr>Beowulf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explore the character of Beowulf</dc:title>
  <dc:creator>FM - Peter Berry-Woodward</dc:creator>
  <cp:lastModifiedBy>BCharnley</cp:lastModifiedBy>
  <cp:revision>7</cp:revision>
  <dcterms:created xsi:type="dcterms:W3CDTF">2014-09-11T07:19:48Z</dcterms:created>
  <dcterms:modified xsi:type="dcterms:W3CDTF">2014-11-15T23:16:03Z</dcterms:modified>
</cp:coreProperties>
</file>